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1" r:id="rId1"/>
    <p:sldMasterId id="2147483962" r:id="rId2"/>
  </p:sldMasterIdLst>
  <p:notesMasterIdLst>
    <p:notesMasterId r:id="rId6"/>
  </p:notesMasterIdLst>
  <p:handoutMasterIdLst>
    <p:handoutMasterId r:id="rId7"/>
  </p:handoutMasterIdLst>
  <p:sldIdLst>
    <p:sldId id="1201" r:id="rId3"/>
    <p:sldId id="1199" r:id="rId4"/>
    <p:sldId id="1234" r:id="rId5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84E"/>
    <a:srgbClr val="1F10B0"/>
    <a:srgbClr val="9F9071"/>
    <a:srgbClr val="F6FFDD"/>
    <a:srgbClr val="FF9966"/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38251-C966-42C3-B449-D1C62269CF16}" v="11" dt="2024-09-23T08:26:18.866"/>
    <p1510:client id="{FB301CFB-6582-464A-830C-B1EE91B40984}" v="215" dt="2024-09-23T08:13:10.0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110" autoAdjust="0"/>
  </p:normalViewPr>
  <p:slideViewPr>
    <p:cSldViewPr snapToGrid="0" snapToObjects="1">
      <p:cViewPr varScale="1">
        <p:scale>
          <a:sx n="115" d="100"/>
          <a:sy n="115" d="100"/>
        </p:scale>
        <p:origin x="448" y="1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24"/>
    </p:cViewPr>
  </p:sorterViewPr>
  <p:notesViewPr>
    <p:cSldViewPr snapToGrid="0" snapToObjects="1">
      <p:cViewPr varScale="1">
        <p:scale>
          <a:sx n="83" d="100"/>
          <a:sy n="83" d="100"/>
        </p:scale>
        <p:origin x="34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037" y="1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5B9D5-74CF-45A4-A2AC-8AC09AEB0779}" type="datetimeFigureOut">
              <a:rPr lang="de-DE" smtClean="0"/>
              <a:t>07.10.24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428273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037" y="9428273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ACDF3-82FB-4311-A236-CFDD18CE95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962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037" y="1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0A485-221C-4ED4-9A16-75E61EC06C2A}" type="datetimeFigureOut">
              <a:rPr lang="de-DE" smtClean="0"/>
              <a:t>07.10.24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513" y="4776857"/>
            <a:ext cx="5334062" cy="390895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273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037" y="9428273"/>
            <a:ext cx="2890542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140C6-0EC3-4872-AA2F-AD90A66A61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312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D140C6-0EC3-4872-AA2F-AD90A66A61D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170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D140C6-0EC3-4872-AA2F-AD90A66A61D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225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ADFDF-43B4-DC88-0D85-172AAB186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BB2AB5C-3316-4E6B-5600-0504F31E27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16A7684-81F1-15DC-3C14-C36BDFE74D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C7F4D6-E1D6-FDC0-C19F-C4398E0F4C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D140C6-0EC3-4872-AA2F-AD90A66A61D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8942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77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B4A6081F-AD24-7711-9CE6-C7EB4CF57B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472" y="3433206"/>
            <a:ext cx="5528208" cy="3428999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EF9AD2FA-76A9-0586-6577-A990508CAD55}"/>
              </a:ext>
            </a:extLst>
          </p:cNvPr>
          <p:cNvSpPr txBox="1"/>
          <p:nvPr userDrawn="1"/>
        </p:nvSpPr>
        <p:spPr>
          <a:xfrm>
            <a:off x="174170" y="6444342"/>
            <a:ext cx="3169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badi Extra Light" panose="020B0204020104020204" pitchFamily="34" charset="0"/>
              </a:rPr>
              <a:t>Erster Bewegungstag – 18. Oktober 2024</a:t>
            </a:r>
            <a:endParaRPr lang="de-CH" sz="1200" dirty="0">
              <a:latin typeface="Abadi Extra Light" panose="020B0204020104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930C542-0765-64BD-231D-418BBF87549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79427" y="269966"/>
            <a:ext cx="2325188" cy="81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5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E8D1DCDA-D445-B6A0-AA53-9457509CFF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472" y="3433206"/>
            <a:ext cx="5528208" cy="342899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332324F-C713-1419-C8EC-1FBDA942BC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79427" y="269966"/>
            <a:ext cx="2325188" cy="81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2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F8FE0C77-F31D-529F-60A7-4757929DC4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17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tint val="90000"/>
                <a:satMod val="92000"/>
                <a:lumMod val="120000"/>
              </a:schemeClr>
            </a:gs>
            <a:gs pos="0">
              <a:schemeClr val="accent3">
                <a:lumMod val="20000"/>
                <a:lumOff val="8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1B3F1A6-9CC8-EEF3-8395-287586FD46C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472" y="3433206"/>
            <a:ext cx="5528208" cy="3428999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BDD6408E-A43E-D326-BEAE-15D43E49571A}"/>
              </a:ext>
            </a:extLst>
          </p:cNvPr>
          <p:cNvSpPr txBox="1"/>
          <p:nvPr userDrawn="1"/>
        </p:nvSpPr>
        <p:spPr>
          <a:xfrm>
            <a:off x="174170" y="6444342"/>
            <a:ext cx="3169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badi Extra Light" panose="020B0204020104020204" pitchFamily="34" charset="0"/>
              </a:rPr>
              <a:t>Erster Bewegungstag – 18. Oktober 2024</a:t>
            </a:r>
            <a:endParaRPr lang="de-CH" sz="1200" dirty="0">
              <a:latin typeface="Abadi Extra Light" panose="020B0204020104020204" pitchFamily="34" charset="0"/>
            </a:endParaRP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95376F99-8F5A-36F6-17B1-361F93ECF8C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79427" y="269966"/>
            <a:ext cx="2325188" cy="81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9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63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7BBC1EE-5394-7857-232A-B4D0E1049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945" y="215152"/>
            <a:ext cx="2588104" cy="905436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AEC6C4F7-1C50-A1A7-8A9A-0087D21463F3}"/>
              </a:ext>
            </a:extLst>
          </p:cNvPr>
          <p:cNvSpPr/>
          <p:nvPr/>
        </p:nvSpPr>
        <p:spPr>
          <a:xfrm>
            <a:off x="2680446" y="2550039"/>
            <a:ext cx="6786504" cy="2044263"/>
          </a:xfrm>
          <a:prstGeom prst="rect">
            <a:avLst/>
          </a:prstGeom>
          <a:solidFill>
            <a:srgbClr val="9F9071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5ADCE40-BB3F-5F24-6B31-3F6C739BEFA2}"/>
              </a:ext>
            </a:extLst>
          </p:cNvPr>
          <p:cNvSpPr txBox="1"/>
          <p:nvPr/>
        </p:nvSpPr>
        <p:spPr>
          <a:xfrm>
            <a:off x="2725050" y="2754351"/>
            <a:ext cx="672374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solidFill>
                  <a:schemeClr val="bg1"/>
                </a:solidFill>
                <a:latin typeface="Abadi Extra Light" panose="020F050202020403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Lernen von Josua und Co.</a:t>
            </a:r>
            <a:endParaRPr lang="de-DE" sz="2800" dirty="0">
              <a:solidFill>
                <a:schemeClr val="bg1"/>
              </a:solidFill>
              <a:latin typeface="Abadi Extra Light" panose="020F050202020403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endParaRPr lang="de-DE" sz="2800" dirty="0">
              <a:solidFill>
                <a:schemeClr val="bg1"/>
              </a:solidFill>
              <a:latin typeface="Abadi Extra Light" panose="020F050202020403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de-DE" sz="2800" dirty="0">
                <a:solidFill>
                  <a:schemeClr val="bg1"/>
                </a:solidFill>
                <a:latin typeface="Abadi Extra Light" panose="020F050202020403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Schlussbeitrag Markus Müller</a:t>
            </a:r>
          </a:p>
        </p:txBody>
      </p:sp>
    </p:spTree>
    <p:extLst>
      <p:ext uri="{BB962C8B-B14F-4D97-AF65-F5344CB8AC3E}">
        <p14:creationId xmlns:p14="http://schemas.microsoft.com/office/powerpoint/2010/main" val="398968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5440A2-FA11-5513-061A-CA7FF023974A}"/>
              </a:ext>
            </a:extLst>
          </p:cNvPr>
          <p:cNvSpPr txBox="1"/>
          <p:nvPr/>
        </p:nvSpPr>
        <p:spPr>
          <a:xfrm>
            <a:off x="286055" y="153906"/>
            <a:ext cx="844428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2400" b="1" dirty="0">
                <a:latin typeface="Abadi Extra Light" panose="020B0204020104020204" pitchFamily="34" charset="0"/>
              </a:rPr>
              <a:t>Den Kontinent Alter entdecken</a:t>
            </a:r>
          </a:p>
          <a:p>
            <a:r>
              <a:rPr lang="de-CH" sz="2800" dirty="0">
                <a:effectLst/>
                <a:latin typeface="Abadi Extra Light" panose="020B0204020104020204" pitchFamily="34" charset="0"/>
                <a:ea typeface="Times New Roman" panose="02020603050405020304" pitchFamily="18" charset="0"/>
              </a:rPr>
              <a:t>Lernen von Josua und Co.</a:t>
            </a:r>
            <a:endParaRPr lang="de-CH" sz="2800" dirty="0">
              <a:latin typeface="Abadi Extra Light" panose="020B0204020104020204" pitchFamily="34" charset="0"/>
            </a:endParaRPr>
          </a:p>
        </p:txBody>
      </p:sp>
      <p:pic>
        <p:nvPicPr>
          <p:cNvPr id="9" name="Grafik 8" descr="Ein Bild, das Menschliches Gesicht, Bild, Person, Kunst enthält.&#10;&#10;Automatisch generierte Beschreibung">
            <a:extLst>
              <a:ext uri="{FF2B5EF4-FFF2-40B4-BE49-F238E27FC236}">
                <a16:creationId xmlns:a16="http://schemas.microsoft.com/office/drawing/2014/main" id="{7E9DA0F7-D5AF-C252-DB4D-4D72ED9EA4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50" y="1153886"/>
            <a:ext cx="6509658" cy="3254829"/>
          </a:xfrm>
          <a:prstGeom prst="rect">
            <a:avLst/>
          </a:prstGeom>
        </p:spPr>
      </p:pic>
      <p:pic>
        <p:nvPicPr>
          <p:cNvPr id="5" name="Grafik 4" descr="Ein Bild, das Kleidung, Bild, Himmel, Mann enthält.&#10;&#10;Automatisch generierte Beschreibung">
            <a:extLst>
              <a:ext uri="{FF2B5EF4-FFF2-40B4-BE49-F238E27FC236}">
                <a16:creationId xmlns:a16="http://schemas.microsoft.com/office/drawing/2014/main" id="{366C3D84-7C00-C4F6-CED4-7252B4C24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6096000" y="1607103"/>
            <a:ext cx="4354286" cy="435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26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3D811-666C-0967-F243-B4FCD28B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0C8232AA-E9AE-4FDC-7B2D-157AB9EC7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945" y="215152"/>
            <a:ext cx="2588104" cy="905436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8F9A195A-9701-E93E-120A-5DAAAEABE4DC}"/>
              </a:ext>
            </a:extLst>
          </p:cNvPr>
          <p:cNvSpPr/>
          <p:nvPr/>
        </p:nvSpPr>
        <p:spPr>
          <a:xfrm>
            <a:off x="2725052" y="2067412"/>
            <a:ext cx="6741898" cy="1991632"/>
          </a:xfrm>
          <a:prstGeom prst="rect">
            <a:avLst/>
          </a:prstGeom>
          <a:solidFill>
            <a:srgbClr val="9F9071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C7BFFE7-97F4-CD43-4E78-3EA6EED47648}"/>
              </a:ext>
            </a:extLst>
          </p:cNvPr>
          <p:cNvSpPr txBox="1"/>
          <p:nvPr/>
        </p:nvSpPr>
        <p:spPr>
          <a:xfrm>
            <a:off x="2725051" y="2240447"/>
            <a:ext cx="676835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bg1"/>
                </a:solidFill>
                <a:latin typeface="Abadi Extra Light" panose="020F050202020403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DANKE!</a:t>
            </a:r>
          </a:p>
          <a:p>
            <a:pPr algn="ctr"/>
            <a:endParaRPr lang="de-DE" sz="2800" dirty="0">
              <a:solidFill>
                <a:schemeClr val="bg1"/>
              </a:solidFill>
              <a:latin typeface="Abadi Extra Light" panose="020F050202020403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de-DE" sz="2800" dirty="0">
                <a:solidFill>
                  <a:schemeClr val="bg1"/>
                </a:solidFill>
                <a:latin typeface="Abadi Extra Light" panose="020F050202020403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Lernen von Josua und Co.</a:t>
            </a:r>
          </a:p>
        </p:txBody>
      </p:sp>
    </p:spTree>
    <p:extLst>
      <p:ext uri="{BB962C8B-B14F-4D97-AF65-F5344CB8AC3E}">
        <p14:creationId xmlns:p14="http://schemas.microsoft.com/office/powerpoint/2010/main" val="1490043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30</Words>
  <Application>Microsoft Macintosh PowerPoint</Application>
  <PresentationFormat>Breitbild</PresentationFormat>
  <Paragraphs>11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Abadi Extra Light</vt:lpstr>
      <vt:lpstr>Arial</vt:lpstr>
      <vt:lpstr>Calibri</vt:lpstr>
      <vt:lpstr>Wingdings 3</vt:lpstr>
      <vt:lpstr>Benutzerdefiniertes Design</vt:lpstr>
      <vt:lpstr>Fetzen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Rämismühle</dc:title>
  <dc:creator>Anne-Marie Müller</dc:creator>
  <cp:lastModifiedBy>Roland Mürner</cp:lastModifiedBy>
  <cp:revision>221</cp:revision>
  <cp:lastPrinted>2022-04-26T07:42:36Z</cp:lastPrinted>
  <dcterms:created xsi:type="dcterms:W3CDTF">2017-03-18T20:19:15Z</dcterms:created>
  <dcterms:modified xsi:type="dcterms:W3CDTF">2024-10-07T07:52:42Z</dcterms:modified>
</cp:coreProperties>
</file>